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1D29D-B2AB-354D-831C-CECAE3C163FE}" type="datetimeFigureOut">
              <a:rPr lang="en-US" smtClean="0"/>
              <a:pPr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E59-8E8D-FE45-B4DE-1CDBF8EE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434" y="233962"/>
            <a:ext cx="8186368" cy="4396283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en-US" sz="9600" b="1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en-US" sz="9600" b="1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Equations</a:t>
            </a:r>
            <a:endParaRPr lang="en-US" sz="9600" b="1" dirty="0">
              <a:solidFill>
                <a:schemeClr val="bg1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08904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Equations </a:t>
            </a:r>
            <a:r>
              <a:rPr lang="en-US" sz="6600" b="1" dirty="0" smtClean="0">
                <a:solidFill>
                  <a:srgbClr val="BFBFBF"/>
                </a:solidFill>
                <a:latin typeface="Times New Roman"/>
                <a:cs typeface="Times New Roman"/>
              </a:rPr>
              <a:t>must be </a:t>
            </a:r>
            <a:r>
              <a:rPr lang="en-US" sz="6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equal</a:t>
            </a:r>
            <a:r>
              <a:rPr lang="en-US" sz="6600" b="1" dirty="0" smtClean="0">
                <a:solidFill>
                  <a:srgbClr val="BFBFBF"/>
                </a:solidFill>
                <a:latin typeface="Times New Roman"/>
                <a:cs typeface="Times New Roman"/>
              </a:rPr>
              <a:t>, or </a:t>
            </a:r>
            <a:r>
              <a:rPr lang="en-US" sz="66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balanced</a:t>
            </a:r>
            <a:r>
              <a:rPr lang="en-US" sz="6600" b="1" dirty="0" smtClean="0">
                <a:solidFill>
                  <a:srgbClr val="BFBFBF"/>
                </a:solidFill>
                <a:latin typeface="Times New Roman"/>
                <a:cs typeface="Times New Roman"/>
              </a:rPr>
              <a:t>, on each side of the = sign.</a:t>
            </a:r>
            <a:endParaRPr lang="en-US" sz="6600" b="1" dirty="0">
              <a:solidFill>
                <a:srgbClr val="BFBFB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flipH="1">
            <a:off x="2351297" y="4741982"/>
            <a:ext cx="4500079" cy="2443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4056067" y="4986347"/>
            <a:ext cx="1230221" cy="82296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ounded Rectangle 7"/>
          <p:cNvSpPr/>
          <p:nvPr/>
        </p:nvSpPr>
        <p:spPr>
          <a:xfrm>
            <a:off x="5286288" y="3720365"/>
            <a:ext cx="1547692" cy="9128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400" dirty="0" smtClean="0">
                <a:solidFill>
                  <a:srgbClr val="000000"/>
                </a:solidFill>
              </a:rPr>
              <a:t>6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333901" y="3720365"/>
            <a:ext cx="1547692" cy="9128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6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86288" y="2807539"/>
            <a:ext cx="1547692" cy="9128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400" dirty="0" smtClean="0">
                <a:solidFill>
                  <a:srgbClr val="000000"/>
                </a:solidFill>
              </a:rPr>
              <a:t>2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333901" y="2807539"/>
            <a:ext cx="1547692" cy="9128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400" dirty="0" smtClean="0">
                <a:solidFill>
                  <a:srgbClr val="000000"/>
                </a:solidFill>
              </a:rPr>
              <a:t>2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56067" y="3263952"/>
            <a:ext cx="958441" cy="912826"/>
          </a:xfrm>
          <a:prstGeom prst="round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/>
            <a:r>
              <a:rPr lang="en-US" sz="6600" dirty="0" smtClean="0">
                <a:solidFill>
                  <a:srgbClr val="000000"/>
                </a:solidFill>
              </a:rPr>
              <a:t>=</a:t>
            </a:r>
            <a:endParaRPr lang="en-US" sz="6600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75738" y="274638"/>
            <a:ext cx="7728061" cy="216897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glow rad="101600">
              <a:schemeClr val="bg1">
                <a:lumMod val="95000"/>
                <a:alpha val="75000"/>
              </a:schemeClr>
            </a:glow>
            <a:outerShdw blurRad="40000" dist="23000" dir="5400000" rotWithShape="0">
              <a:schemeClr val="bg1">
                <a:lumMod val="95000"/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b="1" dirty="0" smtClean="0">
                <a:latin typeface="Times New Roman"/>
                <a:cs typeface="Times New Roman"/>
              </a:rPr>
              <a:t>Always keep your equation </a:t>
            </a:r>
            <a:r>
              <a:rPr lang="en-US" sz="60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balanced!</a:t>
            </a:r>
            <a:endParaRPr lang="en-US" sz="6000" b="1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29</Words>
  <Application>Microsoft Macintosh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Equations</vt:lpstr>
      <vt:lpstr>Equations must be equal, or balanced, on each side of the = sign.</vt:lpstr>
      <vt:lpstr>Slide 3</vt:lpstr>
    </vt:vector>
  </TitlesOfParts>
  <Company>MCS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Hands-On Equations</dc:title>
  <dc:creator>bethany.jackson</dc:creator>
  <cp:lastModifiedBy>bethany.jackson</cp:lastModifiedBy>
  <cp:revision>4</cp:revision>
  <dcterms:created xsi:type="dcterms:W3CDTF">2012-03-31T14:45:16Z</dcterms:created>
  <dcterms:modified xsi:type="dcterms:W3CDTF">2012-03-31T14:45:55Z</dcterms:modified>
</cp:coreProperties>
</file>